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27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7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7B509E-97AC-D5F5-2481-EB02583A2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7014AD9-312A-6E96-6555-7E7585172D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B856D1-4E24-7AAD-941B-69306861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62B9-DA4F-4727-9BDC-421B90D2EECA}" type="datetimeFigureOut">
              <a:rPr lang="fr-CA" smtClean="0"/>
              <a:t>2023-04-17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DB830E-B582-720F-2BD7-25079BDB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2CDF41-43A5-021B-78B0-B8F3EFDBA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0D4D-3B9B-4E48-A851-3F85978AA64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77272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94956D-73C8-A01F-50D9-832DFD440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F4B2C5-D826-B365-1059-551A20086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38E4D8-BAAE-6817-8125-CB8149060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62B9-DA4F-4727-9BDC-421B90D2EECA}" type="datetimeFigureOut">
              <a:rPr lang="fr-CA" smtClean="0"/>
              <a:t>2023-04-17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8CC1C1-CE0B-57BC-6CEB-1FA5DC37B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11F5DB-097B-CE78-783B-FEC6494ED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0D4D-3B9B-4E48-A851-3F85978AA64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40344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460560-AF1A-EC83-7255-AA68DE049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B62BD21-8055-A8B5-2863-90A0970F6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A7CBD6-57E3-AC3D-198E-C5C5DBDB5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62B9-DA4F-4727-9BDC-421B90D2EECA}" type="datetimeFigureOut">
              <a:rPr lang="fr-CA" smtClean="0"/>
              <a:t>2023-04-17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F0CC58-B196-78C8-F001-F58316FC0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19FBEF-415B-5232-ED60-528184898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0D4D-3B9B-4E48-A851-3F85978AA64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03995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BDBD9F-5D5C-EE54-33BB-30617AA97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8AF826-BB12-ED89-341C-F3ADBD92FB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AD5D96-1479-7C27-76CF-AB66288633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CB540E5-0AE4-9770-2950-CE302D559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62B9-DA4F-4727-9BDC-421B90D2EECA}" type="datetimeFigureOut">
              <a:rPr lang="fr-CA" smtClean="0"/>
              <a:t>2023-04-17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2B1182C-964C-7620-C362-B53B1BD9F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F11D39-4937-C3C7-C260-6DBBE00C5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0D4D-3B9B-4E48-A851-3F85978AA64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82375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7BA87-E78C-D1DC-7DE8-3AEA9963E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45B1069-3F81-4FD1-FDF6-D88714DC9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FF95F0E-34BF-3BDF-7C97-4F0B12A10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395254E-7FAB-308F-B691-D70204071F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DBF07AF-1C3E-9912-555F-5FDBF359D0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BBA9A2-8D13-B2D8-A97D-A89B502E9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62B9-DA4F-4727-9BDC-421B90D2EECA}" type="datetimeFigureOut">
              <a:rPr lang="fr-CA" smtClean="0"/>
              <a:t>2023-04-17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AB5587C-4F61-867F-B798-8735766DF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1D2FD58-0442-6AA5-FEAE-73F2FB98B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0D4D-3B9B-4E48-A851-3F85978AA64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7436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8CCBAF-F712-DA63-E938-8312A54EF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74B265C-42EF-95F8-6EE8-3C90FE042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62B9-DA4F-4727-9BDC-421B90D2EECA}" type="datetimeFigureOut">
              <a:rPr lang="fr-CA" smtClean="0"/>
              <a:t>2023-04-17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E93722-B5A2-95AD-09B2-469B369EE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D64AEC-00EB-E1C3-E7A5-654BE32F2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0D4D-3B9B-4E48-A851-3F85978AA64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79281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C418E1B-A439-1291-3106-5257B95BF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62B9-DA4F-4727-9BDC-421B90D2EECA}" type="datetimeFigureOut">
              <a:rPr lang="fr-CA" smtClean="0"/>
              <a:t>2023-04-17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2EC82A8-DA42-1ABD-7C9B-08F21BCA6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5C7193-8E3F-FD84-625D-73CE1B408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0D4D-3B9B-4E48-A851-3F85978AA64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58029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99F555-91D9-8F54-D3F0-0EB029F7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8F0446-B547-3172-FC82-FC1EE449A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F46F6C3-C98F-A751-8777-52A2036497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BAEE11D-3CB1-60FB-E91B-E6D4F14B0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62B9-DA4F-4727-9BDC-421B90D2EECA}" type="datetimeFigureOut">
              <a:rPr lang="fr-CA" smtClean="0"/>
              <a:t>2023-04-17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686A122-7B70-09C3-BCA0-BF21E8D2D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F74F54-322C-02C3-DB33-4F7E4E4A8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0D4D-3B9B-4E48-A851-3F85978AA64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500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89A86B-99A8-EAEA-C83F-99EE0CD76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C8669BF-8943-DAEF-C2AB-49ACFA05C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EA77C32-D544-E643-1A10-3AE3015ED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C5CED68-14D4-27D5-A66B-F85176C20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62B9-DA4F-4727-9BDC-421B90D2EECA}" type="datetimeFigureOut">
              <a:rPr lang="fr-CA" smtClean="0"/>
              <a:t>2023-04-17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0C04C1-2795-DA5B-C678-4F1FEB1F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17DD8F-CD5C-FA61-E599-4830F7C4D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0D4D-3B9B-4E48-A851-3F85978AA64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56765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F1A1A1-9498-34A6-578B-040EB9B9E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9321B3A-8A6C-AC2E-C90D-B6EC64BE84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DF850F-36B2-E82F-32FB-6258D3C5B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62B9-DA4F-4727-9BDC-421B90D2EECA}" type="datetimeFigureOut">
              <a:rPr lang="fr-CA" smtClean="0"/>
              <a:t>2023-04-17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BDBF62-5151-5D6F-1724-5569393D2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B4987F-5A20-8D56-FB62-114022346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0D4D-3B9B-4E48-A851-3F85978AA64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01651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632F14-0ABC-271B-ACB6-E67DF5703C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EB505F9-C1B7-61F2-AD14-6FFBE72C1D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3755DB-BA77-4A5E-7115-9443A815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362B9-DA4F-4727-9BDC-421B90D2EECA}" type="datetimeFigureOut">
              <a:rPr lang="fr-CA" smtClean="0"/>
              <a:t>2023-04-17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2C6E4C-57A4-82EF-C271-4E019E48C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3AFD7B-7443-41E5-C77D-C2576147D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60D4D-3B9B-4E48-A851-3F85978AA64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30727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EA38ED5-BD5D-193A-8BF2-672432BC2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55C3A4-A548-18BB-3ECC-08BDD99E6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6E6B9E-0F94-837C-CC26-A5F5AB5F34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362B9-DA4F-4727-9BDC-421B90D2EECA}" type="datetimeFigureOut">
              <a:rPr lang="fr-CA" smtClean="0"/>
              <a:t>2023-04-17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0D16DC-529A-20F8-D6A4-4B4702659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922525-A78A-9870-BBAD-B5AFDF853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60D4D-3B9B-4E48-A851-3F85978AA64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56897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55A01A-A24D-8E30-EDC8-BDC8543445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2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0C15D9-A9F1-F763-3C77-65E600FCB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85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55A01A-A24D-8E30-EDC8-BDC8543445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2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0C15D9-A9F1-F763-3C77-65E600FCB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F5F83057-F23F-A0B2-0FC3-9DC89A954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79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55A01A-A24D-8E30-EDC8-BDC8543445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2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0C15D9-A9F1-F763-3C77-65E600FCB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F5F83057-F23F-A0B2-0FC3-9DC89A954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16EA2E-51AE-2511-16C8-E2FB68F0F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981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55A01A-A24D-8E30-EDC8-BDC8543445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2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0C15D9-A9F1-F763-3C77-65E600FCB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F5F83057-F23F-A0B2-0FC3-9DC89A954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16EA2E-51AE-2511-16C8-E2FB68F0F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9EDD62B2-A7CA-AE47-8EFB-694F8AFDC6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94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55A01A-A24D-8E30-EDC8-BDC8543445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2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0C15D9-A9F1-F763-3C77-65E600FCB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F5F83057-F23F-A0B2-0FC3-9DC89A954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16EA2E-51AE-2511-16C8-E2FB68F0F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EFE0E868-B5D6-34CE-22E3-45A6E4CA4C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66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55A01A-A24D-8E30-EDC8-BDC8543445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2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0C15D9-A9F1-F763-3C77-65E600FCB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F5F83057-F23F-A0B2-0FC3-9DC89A954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16EA2E-51AE-2511-16C8-E2FB68F0F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EFE0E868-B5D6-34CE-22E3-45A6E4CA4C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1919D8FD-BA35-0FB2-72C6-4290A700DD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671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55A01A-A24D-8E30-EDC8-BDC8543445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2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0C15D9-A9F1-F763-3C77-65E600FCB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F5F83057-F23F-A0B2-0FC3-9DC89A954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16EA2E-51AE-2511-16C8-E2FB68F0F5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EFE0E868-B5D6-34CE-22E3-45A6E4CA4C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1919D8FD-BA35-0FB2-72C6-4290A700DD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DCBFF05D-03CA-3E6A-512F-55057CFA48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2018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Grand écran</PresentationFormat>
  <Paragraphs>0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Nicolle Mongrut</dc:creator>
  <cp:lastModifiedBy>Nicolle Mongrut</cp:lastModifiedBy>
  <cp:revision>1</cp:revision>
  <dcterms:created xsi:type="dcterms:W3CDTF">2023-04-17T16:02:50Z</dcterms:created>
  <dcterms:modified xsi:type="dcterms:W3CDTF">2023-04-17T16:10:55Z</dcterms:modified>
</cp:coreProperties>
</file>